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1651" r:id="rId2"/>
    <p:sldId id="1650" r:id="rId3"/>
    <p:sldId id="1543" r:id="rId4"/>
    <p:sldId id="1290" r:id="rId5"/>
    <p:sldId id="1291" r:id="rId6"/>
    <p:sldId id="1654" r:id="rId7"/>
    <p:sldId id="1655" r:id="rId8"/>
    <p:sldId id="1656" r:id="rId9"/>
    <p:sldId id="1778" r:id="rId10"/>
    <p:sldId id="1657" r:id="rId11"/>
    <p:sldId id="1658" r:id="rId12"/>
    <p:sldId id="1659" r:id="rId13"/>
    <p:sldId id="1660" r:id="rId14"/>
    <p:sldId id="1617" r:id="rId15"/>
    <p:sldId id="1661" r:id="rId16"/>
    <p:sldId id="1644" r:id="rId17"/>
    <p:sldId id="1643" r:id="rId18"/>
    <p:sldId id="1647" r:id="rId19"/>
    <p:sldId id="1777" r:id="rId20"/>
    <p:sldId id="1779" r:id="rId21"/>
    <p:sldId id="1738" r:id="rId22"/>
    <p:sldId id="1748" r:id="rId23"/>
    <p:sldId id="1749" r:id="rId24"/>
    <p:sldId id="1752" r:id="rId25"/>
    <p:sldId id="1753" r:id="rId26"/>
    <p:sldId id="1740" r:id="rId27"/>
    <p:sldId id="1809" r:id="rId28"/>
    <p:sldId id="1755" r:id="rId29"/>
    <p:sldId id="1663" r:id="rId30"/>
    <p:sldId id="1501" r:id="rId31"/>
    <p:sldId id="1724" r:id="rId32"/>
    <p:sldId id="1760" r:id="rId33"/>
    <p:sldId id="1762" r:id="rId34"/>
    <p:sldId id="1761" r:id="rId35"/>
    <p:sldId id="1783" r:id="rId36"/>
    <p:sldId id="1790" r:id="rId37"/>
    <p:sldId id="1791" r:id="rId38"/>
    <p:sldId id="1795" r:id="rId39"/>
    <p:sldId id="1796" r:id="rId40"/>
    <p:sldId id="1799" r:id="rId41"/>
    <p:sldId id="1800" r:id="rId42"/>
    <p:sldId id="1502" r:id="rId43"/>
    <p:sldId id="1702" r:id="rId44"/>
    <p:sldId id="1703" r:id="rId45"/>
    <p:sldId id="1698" r:id="rId46"/>
    <p:sldId id="1706" r:id="rId47"/>
    <p:sldId id="1707" r:id="rId48"/>
    <p:sldId id="1729" r:id="rId49"/>
    <p:sldId id="1730" r:id="rId50"/>
    <p:sldId id="1708" r:id="rId51"/>
    <p:sldId id="1709" r:id="rId52"/>
    <p:sldId id="1710" r:id="rId53"/>
    <p:sldId id="1717" r:id="rId54"/>
    <p:sldId id="1715" r:id="rId55"/>
    <p:sldId id="1716" r:id="rId56"/>
    <p:sldId id="1802" r:id="rId57"/>
    <p:sldId id="1803" r:id="rId58"/>
    <p:sldId id="1804" r:id="rId59"/>
    <p:sldId id="1474" r:id="rId60"/>
    <p:sldId id="1801" r:id="rId61"/>
    <p:sldId id="1475" r:id="rId62"/>
    <p:sldId id="1805" r:id="rId63"/>
    <p:sldId id="1810" r:id="rId64"/>
    <p:sldId id="1814" r:id="rId65"/>
    <p:sldId id="1817" r:id="rId66"/>
    <p:sldId id="1813" r:id="rId67"/>
    <p:sldId id="1812" r:id="rId68"/>
    <p:sldId id="1816" r:id="rId69"/>
    <p:sldId id="1811" r:id="rId70"/>
    <p:sldId id="1815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B80202"/>
    <a:srgbClr val="8F050A"/>
    <a:srgbClr val="0A121B"/>
    <a:srgbClr val="9A3E2E"/>
    <a:srgbClr val="BD4C00"/>
    <a:srgbClr val="3E0C3A"/>
    <a:srgbClr val="000000"/>
    <a:srgbClr val="00B0F0"/>
    <a:srgbClr val="E3C540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89275" autoAdjust="0"/>
  </p:normalViewPr>
  <p:slideViewPr>
    <p:cSldViewPr snapToGrid="0">
      <p:cViewPr varScale="1">
        <p:scale>
          <a:sx n="113" d="100"/>
          <a:sy n="113" d="100"/>
        </p:scale>
        <p:origin x="-15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20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chart?chco</a:t>
            </a:r>
            <a:r>
              <a:rPr lang="de-DE" dirty="0" smtClean="0"/>
              <a:t>=FFFFFF,CC0000&amp;chd=t:-1|81,82,85,86,86,87,88,88,88,88,88,89,90,90,90,91,91,92,92,96,93,93,94,94,94|-1|1092,1098,1227,1239,1249,1269,1285,1286,1284,1280,1270,1292,1311,1335,1400,1411,1427,1448,1462,1466,1485,1492,1521,1532,1551&amp;chdlp=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=9,99,60,150,9,99,1000,1600&amp;chls=1,6,3|20&amp;chs=512x384&amp;cht=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9%2F1%7C+%7C10%2F1%7C+%7C11%2F1%7C+%7C12%2F1%7C+%7C1%2F1%7C+%7C2%2F1%7C+%7C3%2F1%7C+%7C4%2F1%7C+%7C5%2F1%7C+%7C6%2F1%7C+%7C7%2F1%7C+%7C8%2F1%7C+%7C9%2F1&amp;chxp=0&amp;chxr=1,1000,1600,200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36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37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38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39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DULLES</a:t>
            </a:r>
            <a:r>
              <a:rPr lang="en-US" baseline="0" dirty="0" smtClean="0"/>
              <a:t> IE9: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/result/131006_2K_HNF/</a:t>
            </a:r>
          </a:p>
          <a:p>
            <a:r>
              <a:rPr lang="en-US" baseline="0" dirty="0" smtClean="0"/>
              <a:t>DULLES CHROME: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/result/131006_ND_HS1/</a:t>
            </a:r>
          </a:p>
          <a:p>
            <a:r>
              <a:rPr lang="en-US" baseline="0" dirty="0" smtClean="0"/>
              <a:t>AMS IE10: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/result/131006_M3_HYF/</a:t>
            </a:r>
          </a:p>
          <a:p>
            <a:r>
              <a:rPr lang="en-US" baseline="0" dirty="0" smtClean="0"/>
              <a:t>AMS CHROME: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/result/131006_61_HYZ/</a:t>
            </a:r>
          </a:p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www.klm.com</a:t>
            </a:r>
            <a:r>
              <a:rPr lang="en-US" dirty="0" smtClean="0"/>
              <a:t>/home/</a:t>
            </a:r>
            <a:r>
              <a:rPr lang="en-US" dirty="0" err="1" smtClean="0"/>
              <a:t>om</a:t>
            </a:r>
            <a:r>
              <a:rPr lang="en-US" dirty="0" smtClean="0"/>
              <a:t>/en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/travel/</a:t>
            </a:r>
            <a:r>
              <a:rPr lang="en-US" dirty="0" err="1" smtClean="0"/>
              <a:t>nl_en</a:t>
            </a:r>
            <a:r>
              <a:rPr lang="en-US" dirty="0" smtClean="0"/>
              <a:t>/</a:t>
            </a:r>
            <a:r>
              <a:rPr lang="en-US" dirty="0" err="1" smtClean="0"/>
              <a:t>index.htm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</a:t>
            </a:r>
            <a:r>
              <a:rPr lang="en-US" dirty="0" err="1" smtClean="0"/>
              <a:t>ams</a:t>
            </a:r>
            <a:r>
              <a:rPr lang="en-US" dirty="0" smtClean="0"/>
              <a:t>/</a:t>
            </a:r>
            <a:r>
              <a:rPr lang="en-US" dirty="0" err="1" smtClean="0"/>
              <a:t>mytrip</a:t>
            </a:r>
            <a:r>
              <a:rPr lang="en-US" dirty="0" smtClean="0"/>
              <a:t>/</a:t>
            </a:r>
            <a:r>
              <a:rPr lang="en-US" dirty="0" err="1" smtClean="0"/>
              <a:t>start.xhtml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www.klm.com</a:t>
            </a:r>
            <a:r>
              <a:rPr lang="en-US" dirty="0" smtClean="0"/>
              <a:t>/travel/</a:t>
            </a:r>
            <a:r>
              <a:rPr lang="en-US" dirty="0" err="1" smtClean="0"/>
              <a:t>om_en</a:t>
            </a:r>
            <a:r>
              <a:rPr lang="en-US" dirty="0" smtClean="0"/>
              <a:t>/apps/</a:t>
            </a:r>
            <a:r>
              <a:rPr lang="en-US" dirty="0" err="1" smtClean="0"/>
              <a:t>ebt</a:t>
            </a:r>
            <a:r>
              <a:rPr lang="en-US" dirty="0" smtClean="0"/>
              <a:t>/</a:t>
            </a:r>
            <a:r>
              <a:rPr lang="en-US" dirty="0" err="1" smtClean="0"/>
              <a:t>calendar.htm?application</a:t>
            </a:r>
            <a:r>
              <a:rPr lang="en-US" dirty="0" smtClean="0"/>
              <a:t>=EBT7&amp;country=</a:t>
            </a:r>
            <a:r>
              <a:rPr lang="en-US" dirty="0" err="1" smtClean="0"/>
              <a:t>OM&amp;language</a:t>
            </a:r>
            <a:r>
              <a:rPr lang="en-US" dirty="0" smtClean="0"/>
              <a:t>=</a:t>
            </a:r>
            <a:r>
              <a:rPr lang="en-US" dirty="0" err="1" smtClean="0"/>
              <a:t>en&amp;origin</a:t>
            </a:r>
            <a:r>
              <a:rPr lang="en-US" dirty="0" smtClean="0"/>
              <a:t>=</a:t>
            </a:r>
            <a:r>
              <a:rPr lang="en-US" dirty="0" err="1" smtClean="0"/>
              <a:t>MCT&amp;originType</a:t>
            </a:r>
            <a:r>
              <a:rPr lang="en-US" dirty="0" smtClean="0"/>
              <a:t>=</a:t>
            </a:r>
            <a:r>
              <a:rPr lang="en-US" dirty="0" err="1" smtClean="0"/>
              <a:t>AIRPORT&amp;destination</a:t>
            </a:r>
            <a:r>
              <a:rPr lang="en-US" dirty="0" smtClean="0"/>
              <a:t>=</a:t>
            </a:r>
            <a:r>
              <a:rPr lang="en-US" dirty="0" err="1" smtClean="0"/>
              <a:t>NYC&amp;destinationType</a:t>
            </a:r>
            <a:r>
              <a:rPr lang="en-US" dirty="0" smtClean="0"/>
              <a:t>=</a:t>
            </a:r>
            <a:r>
              <a:rPr lang="en-US" dirty="0" err="1" smtClean="0"/>
              <a:t>CITY&amp;numberOfAdults</a:t>
            </a:r>
            <a:r>
              <a:rPr lang="en-US" dirty="0" smtClean="0"/>
              <a:t>=1&amp;numberOfChildren=0&amp;numberOfInfants=0&amp;cabinClass=</a:t>
            </a:r>
            <a:r>
              <a:rPr lang="en-US" dirty="0" err="1" smtClean="0"/>
              <a:t>M&amp;outboundMonth</a:t>
            </a:r>
            <a:r>
              <a:rPr lang="en-US" dirty="0" smtClean="0"/>
              <a:t>=2013-11&amp;canModify=ORIGIN%2CDESTINATION&amp;pos=</a:t>
            </a:r>
            <a:r>
              <a:rPr lang="en-US" dirty="0" err="1" smtClean="0"/>
              <a:t>OM&amp;view</a:t>
            </a:r>
            <a:r>
              <a:rPr lang="en-US" dirty="0" smtClean="0"/>
              <a:t>=</a:t>
            </a:r>
            <a:r>
              <a:rPr lang="en-US" dirty="0" err="1" smtClean="0"/>
              <a:t>MultiMonthView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nice: carousel</a:t>
            </a:r>
            <a:r>
              <a:rPr lang="en-US" baseline="0" dirty="0" smtClean="0"/>
              <a:t> images are lazy loaded</a:t>
            </a:r>
          </a:p>
          <a:p>
            <a:r>
              <a:rPr lang="en-US" baseline="0" dirty="0" smtClean="0"/>
              <a:t>BUT first image is loaded pretty late from </a:t>
            </a:r>
            <a:r>
              <a:rPr lang="en-US" baseline="0" dirty="0" err="1" smtClean="0"/>
              <a:t>hp.js</a:t>
            </a:r>
            <a:r>
              <a:rPr lang="en-US" baseline="0" dirty="0" smtClean="0"/>
              <a:t>, loaded by require – request #31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41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klm-hpws-20131009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1740"/>
            <a:ext cx="9144000" cy="3416320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2:</a:t>
            </a:r>
            <a:br>
              <a:rPr lang="en-US" sz="7200" dirty="0" smtClean="0"/>
            </a:br>
            <a:r>
              <a:rPr lang="en-US" sz="7200" dirty="0" smtClean="0"/>
              <a:t>define “performance”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76201" y="3950749"/>
            <a:ext cx="838200" cy="3048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19380000">
            <a:off x="2738251" y="1141785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83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3: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5738"/>
            <a:ext cx="7780003" cy="2308324"/>
          </a:xfrm>
        </p:spPr>
        <p:txBody>
          <a:bodyPr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1:</a:t>
            </a:r>
            <a:br>
              <a:rPr lang="en-US" sz="7200" dirty="0" smtClean="0"/>
            </a:br>
            <a:r>
              <a:rPr lang="en-US" sz="7200" dirty="0" smtClean="0"/>
              <a:t>Fast is Good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94 HTTP requests, 1551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Sep 1 2013: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 &amp;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281" cy="6934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096000" y="1295400"/>
            <a:ext cx="1828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8+,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3.5+,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4+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alphaModFix amt="73000"/>
          </a:blip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63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4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7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0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7066"/>
            <a:ext cx="10591800" cy="68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898" y="0"/>
            <a:ext cx="981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/docs/klm-hpws-20131009.pptx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6831"/>
              </p:ext>
            </p:extLst>
          </p:nvPr>
        </p:nvGraphicFramePr>
        <p:xfrm>
          <a:off x="457200" y="1676400"/>
          <a:ext cx="8275098" cy="3594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4864"/>
                <a:gridCol w="1837187"/>
                <a:gridCol w="1198166"/>
                <a:gridCol w="878655"/>
                <a:gridCol w="1006226"/>
              </a:tblGrid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First View (</a:t>
                      </a:r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secs</a:t>
                      </a:r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Speed Index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Size (MB)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/home/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om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/en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5757</a:t>
                      </a:r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/travel/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nl_en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index.htm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ams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mytrip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start.xhtml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 (login)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679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/travel/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om_en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/apps/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ebt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calendar.htm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4214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6096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0" dirty="0" smtClean="0">
                <a:solidFill>
                  <a:srgbClr val="FF6600"/>
                </a:solidFill>
                <a:latin typeface="Trebuchet MS" pitchFamily="34" charset="0"/>
              </a:rPr>
              <a:t>IE9: </a:t>
            </a:r>
            <a:r>
              <a:rPr lang="en-US" sz="2000" i="1" baseline="0" dirty="0" err="1" smtClean="0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/result/131006_2K_HNF</a:t>
            </a:r>
            <a:r>
              <a:rPr lang="en-US" sz="2000" i="1" baseline="0" dirty="0" smtClean="0">
                <a:solidFill>
                  <a:srgbClr val="FF6600"/>
                </a:solidFill>
                <a:latin typeface="Trebuchet MS" pitchFamily="34" charset="0"/>
              </a:rPr>
              <a:t>/</a:t>
            </a:r>
          </a:p>
          <a:p>
            <a:r>
              <a:rPr lang="en-US" sz="2000" i="1" baseline="0" dirty="0" smtClean="0">
                <a:solidFill>
                  <a:srgbClr val="FF6600"/>
                </a:solidFill>
                <a:latin typeface="Trebuchet MS" pitchFamily="34" charset="0"/>
              </a:rPr>
              <a:t>Chrome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: </a:t>
            </a:r>
            <a:r>
              <a:rPr lang="en-US" sz="2000" i="1" baseline="0" dirty="0" err="1" smtClean="0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/result/131003_46_Z37/</a:t>
            </a:r>
          </a:p>
        </p:txBody>
      </p:sp>
    </p:spTree>
    <p:extLst>
      <p:ext uri="{BB962C8B-B14F-4D97-AF65-F5344CB8AC3E}">
        <p14:creationId xmlns:p14="http://schemas.microsoft.com/office/powerpoint/2010/main" val="3541680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1899295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/home/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/en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15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1899295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/home/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/en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156" y="762000"/>
            <a:ext cx="830324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 TTFB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combine scripts,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stylesheets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first image faster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add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Expires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header (&gt; 30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mins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create CSS sprites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 domain</a:t>
            </a:r>
          </a:p>
        </p:txBody>
      </p:sp>
    </p:spTree>
    <p:extLst>
      <p:ext uri="{BB962C8B-B14F-4D97-AF65-F5344CB8AC3E}">
        <p14:creationId xmlns:p14="http://schemas.microsoft.com/office/powerpoint/2010/main" val="180965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2679987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/travel/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nl_en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index.htm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28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2679987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/travel/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nl_en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index.htm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156" y="762000"/>
            <a:ext cx="83032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combine scripts,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stylesheets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async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add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Expires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header (&gt; 30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mins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create CSS sprites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 domain</a:t>
            </a:r>
          </a:p>
        </p:txBody>
      </p:sp>
    </p:spTree>
    <p:extLst>
      <p:ext uri="{BB962C8B-B14F-4D97-AF65-F5344CB8AC3E}">
        <p14:creationId xmlns:p14="http://schemas.microsoft.com/office/powerpoint/2010/main" val="1658025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2691639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mytrip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start.xhtml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280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2691639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mytrip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start.xhtml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156" y="762000"/>
            <a:ext cx="830324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combine scripts,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stylesheets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async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no-SSL for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measure_async.js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add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Expires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header (&gt; 30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mins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create CSS sprites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 domain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.EOT takes a long time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0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1" y="6553200"/>
            <a:ext cx="709614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/travel/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om_en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/apps/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ebt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calendar.htm?application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=EBT7&amp;country=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OM&amp;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langu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480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700" y="0"/>
            <a:ext cx="9107549" cy="6858000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1" y="6553200"/>
            <a:ext cx="709614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klm.com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/travel/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om_en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/apps/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ebt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calendar.htm?application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=EBT7&amp;country=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OM&amp;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langu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156" y="762000"/>
            <a:ext cx="830324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speed up JSON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CPU &amp; network underutilized</a:t>
            </a:r>
          </a:p>
          <a:p>
            <a:pPr>
              <a:spcAft>
                <a:spcPts val="600"/>
              </a:spcAft>
            </a:pP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JSON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combine scripts,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stylesheets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async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add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Expires 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header (&gt; 30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mins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create CSS sprites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 domain</a:t>
            </a:r>
          </a:p>
        </p:txBody>
      </p:sp>
    </p:spTree>
    <p:extLst>
      <p:ext uri="{BB962C8B-B14F-4D97-AF65-F5344CB8AC3E}">
        <p14:creationId xmlns:p14="http://schemas.microsoft.com/office/powerpoint/2010/main" val="220150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38728</TotalTime>
  <Words>3223</Words>
  <Application>Microsoft Macintosh PowerPoint</Application>
  <PresentationFormat>On-screen Show (4:3)</PresentationFormat>
  <Paragraphs>528</Paragraphs>
  <Slides>70</Slides>
  <Notes>40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2005_external2_ppt</vt:lpstr>
      <vt:lpstr>PowerPoint Presentation</vt:lpstr>
      <vt:lpstr>PowerPoint Presentation</vt:lpstr>
      <vt:lpstr>part 1: 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part 2: 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part 3: best practices</vt:lpstr>
      <vt:lpstr>14 Rules</vt:lpstr>
      <vt:lpstr>Make Fewer HTTP Requests</vt:lpstr>
      <vt:lpstr>combine JS &amp; CSS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2009: load scripts async</vt:lpstr>
      <vt:lpstr>GMail Mobile</vt:lpstr>
      <vt:lpstr>ControlJS a JavaScript module for making scripts load faster</vt:lpstr>
      <vt:lpstr>ControlJS a JavaScript module for making scripts load faster</vt:lpstr>
      <vt:lpstr>PowerPoint Presentation</vt:lpstr>
      <vt:lpstr>PowerPoint Presentation</vt:lpstr>
      <vt:lpstr>PowerPoint Presentation</vt:lpstr>
      <vt:lpstr>takeaways</vt:lpstr>
      <vt:lpstr>PowerPoint Presentation</vt:lpstr>
      <vt:lpstr>PowerPoint Presentation</vt:lpstr>
      <vt:lpstr>Performance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1693</cp:revision>
  <cp:lastPrinted>2013-09-13T04:42:27Z</cp:lastPrinted>
  <dcterms:created xsi:type="dcterms:W3CDTF">2007-04-05T16:49:12Z</dcterms:created>
  <dcterms:modified xsi:type="dcterms:W3CDTF">2013-10-07T00:47:45Z</dcterms:modified>
</cp:coreProperties>
</file>